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6" r:id="rId12"/>
    <p:sldId id="364" r:id="rId13"/>
    <p:sldId id="388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4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17.png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tags" Target="../tags/tag3.xml"/><Relationship Id="rId3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9010" y="3028950"/>
            <a:ext cx="517398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43809" y="1238770"/>
            <a:ext cx="209523" cy="390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10705" y="2088515"/>
            <a:ext cx="278003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05714" y="4135140"/>
            <a:ext cx="323809" cy="390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34285" y="5106948"/>
            <a:ext cx="323809" cy="390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10476" y="5726238"/>
            <a:ext cx="600000" cy="400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06"/>
          <a:stretch>
            <a:fillRect/>
          </a:stretch>
        </p:blipFill>
        <p:spPr>
          <a:xfrm>
            <a:off x="623570" y="2202815"/>
            <a:ext cx="10800000" cy="3823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21" b="12708"/>
          <a:stretch>
            <a:fillRect/>
          </a:stretch>
        </p:blipFill>
        <p:spPr>
          <a:xfrm>
            <a:off x="623570" y="908685"/>
            <a:ext cx="10800000" cy="122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77"/>
          <a:stretch>
            <a:fillRect/>
          </a:stretch>
        </p:blipFill>
        <p:spPr>
          <a:xfrm>
            <a:off x="654050" y="1485265"/>
            <a:ext cx="10800000" cy="2574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894715" y="1485265"/>
            <a:ext cx="7142480" cy="71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812165" y="2327910"/>
            <a:ext cx="6804660" cy="1010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487170" y="3501390"/>
            <a:ext cx="4993005" cy="55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939047" y="4677225"/>
            <a:ext cx="1066666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34285" y="4026139"/>
            <a:ext cx="609523" cy="40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91428" y="4204730"/>
            <a:ext cx="314285" cy="390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5035"/>
            <a:ext cx="10800000" cy="393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10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917065"/>
            <a:ext cx="6783070" cy="467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693235"/>
            <a:ext cx="10080000" cy="446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13760" y="839470"/>
            <a:ext cx="603885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82645" y="1710055"/>
            <a:ext cx="615950" cy="59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38450" y="2570480"/>
            <a:ext cx="640715" cy="69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61025" y="2642235"/>
            <a:ext cx="737870" cy="62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66235" y="3512185"/>
            <a:ext cx="594360" cy="71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077075" y="3440430"/>
            <a:ext cx="874395" cy="791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90345" y="5085080"/>
            <a:ext cx="8616315" cy="1687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411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692600"/>
            <a:ext cx="8640000" cy="148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5" r="20300"/>
          <a:stretch>
            <a:fillRect/>
          </a:stretch>
        </p:blipFill>
        <p:spPr>
          <a:xfrm>
            <a:off x="2639695" y="2781300"/>
            <a:ext cx="5472430" cy="3905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352"/>
          <a:stretch>
            <a:fillRect/>
          </a:stretch>
        </p:blipFill>
        <p:spPr>
          <a:xfrm>
            <a:off x="1847215" y="2060575"/>
            <a:ext cx="8640000" cy="710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7305" y="2853055"/>
            <a:ext cx="540258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2Y1ZjIxMGYxZmY0NDM2OTllODdiMzg4NWMwNTc4Mz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36</cp:revision>
  <dcterms:created xsi:type="dcterms:W3CDTF">2015-09-16T06:52:00Z</dcterms:created>
  <dcterms:modified xsi:type="dcterms:W3CDTF">2023-12-14T14:18:51Z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